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63" r:id="rId2"/>
    <p:sldMasterId id="2147483671" r:id="rId3"/>
    <p:sldMasterId id="2147483660" r:id="rId4"/>
  </p:sldMasterIdLst>
  <p:sldIdLst>
    <p:sldId id="256" r:id="rId5"/>
    <p:sldId id="257" r:id="rId6"/>
    <p:sldId id="258" r:id="rId7"/>
    <p:sldId id="259" r:id="rId8"/>
  </p:sldIdLst>
  <p:sldSz cx="12192000" cy="5084763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D00"/>
    <a:srgbClr val="FFFFFF"/>
    <a:srgbClr val="3D75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5"/>
    <p:restoredTop sz="94704"/>
  </p:normalViewPr>
  <p:slideViewPr>
    <p:cSldViewPr snapToGrid="0">
      <p:cViewPr varScale="1">
        <p:scale>
          <a:sx n="83" d="100"/>
          <a:sy n="83" d="100"/>
        </p:scale>
        <p:origin x="208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43CCB5E-C6CC-4215-1103-22CBB798F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0072" y="2895278"/>
            <a:ext cx="7088085" cy="378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Presenter’s Name &amp; Surname</a:t>
            </a:r>
          </a:p>
          <a:p>
            <a:pPr lvl="0"/>
            <a:endParaRPr lang="en-CY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FA43CF-8D5E-9028-1084-F29706FFA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0072" y="1585732"/>
            <a:ext cx="7088085" cy="117324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presentation full title</a:t>
            </a:r>
            <a:endParaRPr lang="en-CY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41DD126-92F1-F9B2-3197-355E645A6F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0070" y="3334334"/>
            <a:ext cx="7088085" cy="378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Presenter’s Role</a:t>
            </a:r>
          </a:p>
        </p:txBody>
      </p:sp>
    </p:spTree>
    <p:extLst>
      <p:ext uri="{BB962C8B-B14F-4D97-AF65-F5344CB8AC3E}">
        <p14:creationId xmlns:p14="http://schemas.microsoft.com/office/powerpoint/2010/main" val="259979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3636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1529235"/>
            <a:ext cx="6781800" cy="2977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3" y="1529233"/>
            <a:ext cx="3401037" cy="297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.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035714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FF3B2E-2A07-96A9-D59A-6259005F21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3335" y="2887039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external website link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43CCB5E-C6CC-4215-1103-22CBB798F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3335" y="3501453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Email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78D2559-6D9B-C2BC-1003-B8A9BF9086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3335" y="3813631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Phone Number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6B44D6C-7EA0-09A4-0B63-2F010773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3335" y="3190073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secondary external website link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46958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86862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A0B96-53AF-A769-AA86-F75B5F4EDD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7154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  <p:extLst>
      <p:ext uri="{BB962C8B-B14F-4D97-AF65-F5344CB8AC3E}">
        <p14:creationId xmlns:p14="http://schemas.microsoft.com/office/powerpoint/2010/main" val="165276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2"/>
            <a:ext cx="5146964" cy="298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224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5681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1529235"/>
            <a:ext cx="6781800" cy="2977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3" y="1529233"/>
            <a:ext cx="3401037" cy="2977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.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54112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680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A0B96-53AF-A769-AA86-F75B5F4EDD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7154" y="1529235"/>
            <a:ext cx="5146964" cy="298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29" indent="-285729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  <p:extLst>
      <p:ext uri="{BB962C8B-B14F-4D97-AF65-F5344CB8AC3E}">
        <p14:creationId xmlns:p14="http://schemas.microsoft.com/office/powerpoint/2010/main" val="202858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29232"/>
            <a:ext cx="5146964" cy="2987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895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061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227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393" indent="-285729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206619"/>
            <a:ext cx="10515600" cy="26692"/>
          </a:xfrm>
          <a:prstGeom prst="rect">
            <a:avLst/>
          </a:prstGeom>
          <a:solidFill>
            <a:srgbClr val="FCDD00"/>
          </a:solidFill>
          <a:ln>
            <a:solidFill>
              <a:srgbClr val="FCDD00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3906"/>
            <a:ext cx="10515600" cy="69244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6" y="1529233"/>
            <a:ext cx="5145087" cy="2987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1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5947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12" Type="http://schemas.openxmlformats.org/officeDocument/2006/relationships/image" Target="../media/image9.sv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9.sv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6230A0F2-3FE8-1959-E4B4-05485301A0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C4B2A9C-351B-44CF-96F7-B912688E0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40254" y="-1338816"/>
            <a:ext cx="5714904" cy="53056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F361D5-4850-12A3-07E8-5C5E2FC3CB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397943"/>
            <a:ext cx="2984451" cy="530568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24C2F0-6105-43EA-5913-DED9CA186C6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63651" y="-1015183"/>
            <a:ext cx="3825448" cy="444418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FC1D87D-6E79-6FD4-483A-4391D59978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33265" y="4067504"/>
            <a:ext cx="3151431" cy="5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9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C758FD-EB15-81F4-80C7-5FC3D55CF89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53ABDA5-B8D7-AAE2-A6CB-6A223ACCDB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29931" y="4768199"/>
            <a:ext cx="4821774" cy="1395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3D52314-51D5-4765-BD20-00690B1A969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7800" y="4578190"/>
            <a:ext cx="1831636" cy="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667" r:id="rId3"/>
    <p:sldLayoutId id="2147483668" r:id="rId4"/>
    <p:sldLayoutId id="2147483669" r:id="rId5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02E6D40-9838-0B7D-9CC1-D6D13CA292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35638" y="4768199"/>
            <a:ext cx="4821774" cy="13954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E00D64-FA77-08E5-C8AF-ABC81F34603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7800" y="4578190"/>
            <a:ext cx="1831636" cy="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95EA89E-1E05-506A-D4E9-C28E5C2F34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5160579"/>
          </a:xfrm>
          <a:prstGeom prst="rect">
            <a:avLst/>
          </a:prstGeom>
        </p:spPr>
      </p:pic>
      <p:sp>
        <p:nvSpPr>
          <p:cNvPr id="9" name="Thank you.">
            <a:extLst>
              <a:ext uri="{FF2B5EF4-FFF2-40B4-BE49-F238E27FC236}">
                <a16:creationId xmlns:a16="http://schemas.microsoft.com/office/drawing/2014/main" id="{44061842-30C3-2F22-848B-0F692C7DD099}"/>
              </a:ext>
            </a:extLst>
          </p:cNvPr>
          <p:cNvSpPr txBox="1"/>
          <p:nvPr userDrawn="1"/>
        </p:nvSpPr>
        <p:spPr>
          <a:xfrm>
            <a:off x="4173335" y="2150492"/>
            <a:ext cx="3803543" cy="8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0" b="1" spc="-34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algn="l"/>
            <a:r>
              <a:rPr sz="5999" b="0" dirty="0">
                <a:solidFill>
                  <a:schemeClr val="bg1"/>
                </a:solidFill>
              </a:rPr>
              <a:t>Thank you</a:t>
            </a:r>
            <a:r>
              <a:rPr lang="en-GB" sz="5999" b="0" dirty="0">
                <a:solidFill>
                  <a:schemeClr val="bg1"/>
                </a:solidFill>
              </a:rPr>
              <a:t>!</a:t>
            </a:r>
            <a:endParaRPr sz="5999" b="0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0078725-2C06-7124-8CF4-1A5EDE0BB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9931" y="4768199"/>
            <a:ext cx="4821774" cy="139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7A875A-F31E-E7FA-C354-3052197635E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9554" y="-397943"/>
            <a:ext cx="2984451" cy="530568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D4034B9-FA33-169E-2D48-179297FC774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81009" y="4067504"/>
            <a:ext cx="3151431" cy="5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3" indent="-228583" algn="l" defTabSz="9143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8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1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7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4" indent="-228583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1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7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9EBA21-B9D5-14A6-9CA8-3117B21F5C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1E797C-5644-3B9C-AF87-3F8EADC8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03DBF-8FA2-7D8D-CD0C-77DF8306C3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5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CBC67-E59C-EB8B-148F-24F40E229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CDFEA-4D49-3DAB-612C-033DCC785D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ED0734-A124-8B2D-8B45-F8223C32D53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3BECB8-0363-2997-408A-F1CF2EEF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3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34340-398E-CE9E-3332-1D478166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3E48BB-271C-8BE1-DC00-65FEEED971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5AA33A-335F-7954-ACEA-4E19374E00D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2C3313-2449-08B1-4F02-B0BFA5F3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18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C978C-F82C-8421-3BC8-341900F64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D6796-6D05-E04B-C04B-1A0BC3F7F9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9B5F29-940E-355B-AA32-F8514338EB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607CF0-713A-1B37-2E5A-AFE0D0CE5F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1460CA-94A1-59A7-0E20-2978BF25B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5061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Ope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ation Clos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0</Words>
  <Application>Microsoft Macintosh PowerPoint</Application>
  <PresentationFormat>Custom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Presentation Opening</vt:lpstr>
      <vt:lpstr>Presentation Content Templates</vt:lpstr>
      <vt:lpstr>1_Presentation Content Templates</vt:lpstr>
      <vt:lpstr>Presentation Closing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Loizou</dc:creator>
  <cp:lastModifiedBy>Yanjiang He</cp:lastModifiedBy>
  <cp:revision>125</cp:revision>
  <dcterms:created xsi:type="dcterms:W3CDTF">2023-11-13T10:22:45Z</dcterms:created>
  <dcterms:modified xsi:type="dcterms:W3CDTF">2026-01-12T16:02:52Z</dcterms:modified>
</cp:coreProperties>
</file>