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  <p:sldMasterId id="2147483663" r:id="rId2"/>
    <p:sldMasterId id="2147483671" r:id="rId3"/>
    <p:sldMasterId id="2147483660" r:id="rId4"/>
  </p:sldMasterIdLst>
  <p:sldIdLst>
    <p:sldId id="256" r:id="rId5"/>
    <p:sldId id="257" r:id="rId6"/>
    <p:sldId id="259" r:id="rId7"/>
    <p:sldId id="258" r:id="rId8"/>
  </p:sldIdLst>
  <p:sldSz cx="12192000" cy="6858000"/>
  <p:notesSz cx="6858000" cy="9144000"/>
  <p:defaultTextStyle>
    <a:defPPr>
      <a:defRPr lang="en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D00"/>
    <a:srgbClr val="3D75FF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00"/>
    <p:restoredTop sz="94704"/>
  </p:normalViewPr>
  <p:slideViewPr>
    <p:cSldViewPr snapToGrid="0">
      <p:cViewPr>
        <p:scale>
          <a:sx n="68" d="100"/>
          <a:sy n="68" d="100"/>
        </p:scale>
        <p:origin x="384" y="1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43CCB5E-C6CC-4215-1103-22CBB798FB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8856" y="3849862"/>
            <a:ext cx="7074287" cy="3652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Presenter’s Name &amp; Surname</a:t>
            </a:r>
          </a:p>
          <a:p>
            <a:pPr lvl="0"/>
            <a:endParaRPr lang="en-CY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FA43CF-8D5E-9028-1084-F29706FFAF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856" y="2587752"/>
            <a:ext cx="7074287" cy="1143000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</a:t>
            </a:r>
            <a:br>
              <a:rPr lang="en-GB" dirty="0"/>
            </a:br>
            <a:r>
              <a:rPr lang="en-GB" dirty="0"/>
              <a:t>the presentation full title</a:t>
            </a:r>
            <a:endParaRPr lang="en-CY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A41DD126-92F1-F9B2-3197-355E645A6F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58856" y="4334256"/>
            <a:ext cx="7074287" cy="3652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Presenter’s Role</a:t>
            </a:r>
          </a:p>
        </p:txBody>
      </p:sp>
    </p:spTree>
    <p:extLst>
      <p:ext uri="{BB962C8B-B14F-4D97-AF65-F5344CB8AC3E}">
        <p14:creationId xmlns:p14="http://schemas.microsoft.com/office/powerpoint/2010/main" val="2599792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8F771BF-8C81-2995-96E9-1AD94D5D391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712461"/>
            <a:ext cx="10515600" cy="36000"/>
          </a:xfrm>
          <a:prstGeom prst="rect">
            <a:avLst/>
          </a:prstGeom>
          <a:solidFill>
            <a:srgbClr val="FCDD00"/>
          </a:solidFill>
          <a:ln>
            <a:solidFill>
              <a:srgbClr val="FFDB15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C0B8C242-5200-7B76-B669-8EAA1F140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6785"/>
            <a:ext cx="10515600" cy="93392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489F7AC-B3A5-035C-BC0C-EBC9E385BC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3" y="2147582"/>
            <a:ext cx="5145087" cy="4029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6F1CF3C-14A7-6A83-9227-979A86262E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59" y="2147582"/>
            <a:ext cx="5145087" cy="4029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407162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3">
            <a:extLst>
              <a:ext uri="{FF2B5EF4-FFF2-40B4-BE49-F238E27FC236}">
                <a16:creationId xmlns:a16="http://schemas.microsoft.com/office/drawing/2014/main" id="{E343125A-ECAC-5E45-82C4-FCCE902578C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838200" y="2147582"/>
            <a:ext cx="6781800" cy="40161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Video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4CD3B0B-E5EA-C79C-0817-B899A1D515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52762" y="2147582"/>
            <a:ext cx="3401037" cy="4016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89BD49F1-85B4-5828-75F6-550190C99BB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712461"/>
            <a:ext cx="10515600" cy="36000"/>
          </a:xfrm>
          <a:prstGeom prst="rect">
            <a:avLst/>
          </a:prstGeom>
          <a:solidFill>
            <a:srgbClr val="FCDD00"/>
          </a:solidFill>
          <a:ln>
            <a:solidFill>
              <a:srgbClr val="FFDB15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10" name="Title 18">
            <a:extLst>
              <a:ext uri="{FF2B5EF4-FFF2-40B4-BE49-F238E27FC236}">
                <a16:creationId xmlns:a16="http://schemas.microsoft.com/office/drawing/2014/main" id="{2CE0C820-9982-C18F-4EC8-247980085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6785"/>
            <a:ext cx="10515600" cy="93392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978844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AB31ED9-26DF-BC27-115C-02E0B6E7CE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3920" y="3858861"/>
            <a:ext cx="5851652" cy="246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external website link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33C3453B-1B69-CEDD-F182-EC7F658320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33920" y="4473275"/>
            <a:ext cx="5851652" cy="246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Email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9C1EC6B5-1465-3A0C-846B-6F3B555FAE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920" y="4785453"/>
            <a:ext cx="5851652" cy="246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Phone Number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7DF03E2F-FA54-C0E4-74CA-E914777CE6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3920" y="4161895"/>
            <a:ext cx="5851652" cy="246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Y" dirty="0"/>
              <a:t>Insert secondary external website link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146958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47581"/>
            <a:ext cx="5146964" cy="4029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in bullet points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29751B8-F7CA-2F28-8F65-B8A0DBED17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3" y="2147582"/>
            <a:ext cx="5145087" cy="4029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5AAC411D-9D50-D989-63F6-F9C494400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712461"/>
            <a:ext cx="10515600" cy="36000"/>
          </a:xfrm>
          <a:prstGeom prst="rect">
            <a:avLst/>
          </a:prstGeom>
          <a:solidFill>
            <a:srgbClr val="FCDD00"/>
          </a:solidFill>
          <a:ln>
            <a:solidFill>
              <a:srgbClr val="FFDB15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23" name="Title 18">
            <a:extLst>
              <a:ext uri="{FF2B5EF4-FFF2-40B4-BE49-F238E27FC236}">
                <a16:creationId xmlns:a16="http://schemas.microsoft.com/office/drawing/2014/main" id="{B926DE87-22CB-EE90-D390-077473E3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6785"/>
            <a:ext cx="10515600" cy="93392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868626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47581"/>
            <a:ext cx="5146964" cy="4029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or Media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5AAC411D-9D50-D989-63F6-F9C494400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712461"/>
            <a:ext cx="10515600" cy="36000"/>
          </a:xfrm>
          <a:prstGeom prst="rect">
            <a:avLst/>
          </a:prstGeom>
          <a:solidFill>
            <a:srgbClr val="FCDD00"/>
          </a:solidFill>
          <a:ln>
            <a:solidFill>
              <a:srgbClr val="FFDB15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23" name="Title 18">
            <a:extLst>
              <a:ext uri="{FF2B5EF4-FFF2-40B4-BE49-F238E27FC236}">
                <a16:creationId xmlns:a16="http://schemas.microsoft.com/office/drawing/2014/main" id="{B926DE87-22CB-EE90-D390-077473E3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6785"/>
            <a:ext cx="10515600" cy="93392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BDA0B96-53AF-A769-AA86-F75B5F4EDD6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7154" y="2147581"/>
            <a:ext cx="5146964" cy="4029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or Media</a:t>
            </a:r>
          </a:p>
        </p:txBody>
      </p:sp>
    </p:spTree>
    <p:extLst>
      <p:ext uri="{BB962C8B-B14F-4D97-AF65-F5344CB8AC3E}">
        <p14:creationId xmlns:p14="http://schemas.microsoft.com/office/powerpoint/2010/main" val="165276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47581"/>
            <a:ext cx="5146964" cy="4029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1FD147F5-C969-A53A-00F1-0F7679D8CED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712461"/>
            <a:ext cx="10515600" cy="36000"/>
          </a:xfrm>
          <a:prstGeom prst="rect">
            <a:avLst/>
          </a:prstGeom>
          <a:solidFill>
            <a:srgbClr val="FCDD00"/>
          </a:solidFill>
          <a:ln>
            <a:solidFill>
              <a:srgbClr val="FFDB15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3C974AB4-4A6B-B9C0-73D8-2603C1899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6785"/>
            <a:ext cx="10515600" cy="93392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262134F-B976-D17D-1584-30E1865C08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3" y="2147582"/>
            <a:ext cx="5145087" cy="4029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8224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8F771BF-8C81-2995-96E9-1AD94D5D391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712461"/>
            <a:ext cx="10515600" cy="36000"/>
          </a:xfrm>
          <a:prstGeom prst="rect">
            <a:avLst/>
          </a:prstGeom>
          <a:solidFill>
            <a:srgbClr val="FCDD00"/>
          </a:solidFill>
          <a:ln>
            <a:solidFill>
              <a:srgbClr val="FFDB15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C0B8C242-5200-7B76-B669-8EAA1F140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6785"/>
            <a:ext cx="10515600" cy="93392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489F7AC-B3A5-035C-BC0C-EBC9E385BC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3" y="2147582"/>
            <a:ext cx="5145087" cy="4029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6F1CF3C-14A7-6A83-9227-979A86262E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59" y="2147582"/>
            <a:ext cx="5145087" cy="4029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56813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3">
            <a:extLst>
              <a:ext uri="{FF2B5EF4-FFF2-40B4-BE49-F238E27FC236}">
                <a16:creationId xmlns:a16="http://schemas.microsoft.com/office/drawing/2014/main" id="{E343125A-ECAC-5E45-82C4-FCCE902578C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838200" y="2147582"/>
            <a:ext cx="6781800" cy="40161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Video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4CD3B0B-E5EA-C79C-0817-B899A1D515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52762" y="2147582"/>
            <a:ext cx="3401037" cy="4016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89BD49F1-85B4-5828-75F6-550190C99BB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712461"/>
            <a:ext cx="10515600" cy="36000"/>
          </a:xfrm>
          <a:prstGeom prst="rect">
            <a:avLst/>
          </a:prstGeom>
          <a:solidFill>
            <a:srgbClr val="FCDD00"/>
          </a:solidFill>
          <a:ln>
            <a:solidFill>
              <a:srgbClr val="FFDB15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10" name="Title 18">
            <a:extLst>
              <a:ext uri="{FF2B5EF4-FFF2-40B4-BE49-F238E27FC236}">
                <a16:creationId xmlns:a16="http://schemas.microsoft.com/office/drawing/2014/main" id="{2CE0C820-9982-C18F-4EC8-247980085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6785"/>
            <a:ext cx="10515600" cy="93392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54112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47581"/>
            <a:ext cx="5146964" cy="4029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in bullet points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29751B8-F7CA-2F28-8F65-B8A0DBED17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3" y="2147582"/>
            <a:ext cx="5145087" cy="4029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5AAC411D-9D50-D989-63F6-F9C494400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712461"/>
            <a:ext cx="10515600" cy="36000"/>
          </a:xfrm>
          <a:prstGeom prst="rect">
            <a:avLst/>
          </a:prstGeom>
          <a:solidFill>
            <a:srgbClr val="FCDD00"/>
          </a:solidFill>
          <a:ln>
            <a:solidFill>
              <a:srgbClr val="FFDB15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23" name="Title 18">
            <a:extLst>
              <a:ext uri="{FF2B5EF4-FFF2-40B4-BE49-F238E27FC236}">
                <a16:creationId xmlns:a16="http://schemas.microsoft.com/office/drawing/2014/main" id="{B926DE87-22CB-EE90-D390-077473E3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6785"/>
            <a:ext cx="10515600" cy="93392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542825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47581"/>
            <a:ext cx="5146964" cy="4029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or Media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5AAC411D-9D50-D989-63F6-F9C494400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712461"/>
            <a:ext cx="10515600" cy="36000"/>
          </a:xfrm>
          <a:prstGeom prst="rect">
            <a:avLst/>
          </a:prstGeom>
          <a:solidFill>
            <a:srgbClr val="FCDD00"/>
          </a:solidFill>
          <a:ln>
            <a:solidFill>
              <a:srgbClr val="FFDB15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23" name="Title 18">
            <a:extLst>
              <a:ext uri="{FF2B5EF4-FFF2-40B4-BE49-F238E27FC236}">
                <a16:creationId xmlns:a16="http://schemas.microsoft.com/office/drawing/2014/main" id="{B926DE87-22CB-EE90-D390-077473E3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6785"/>
            <a:ext cx="10515600" cy="93392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BDA0B96-53AF-A769-AA86-F75B5F4EDD6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7154" y="2147581"/>
            <a:ext cx="5146964" cy="4029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or Media</a:t>
            </a:r>
          </a:p>
        </p:txBody>
      </p:sp>
    </p:spTree>
    <p:extLst>
      <p:ext uri="{BB962C8B-B14F-4D97-AF65-F5344CB8AC3E}">
        <p14:creationId xmlns:p14="http://schemas.microsoft.com/office/powerpoint/2010/main" val="1101851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47581"/>
            <a:ext cx="5146964" cy="4029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1FD147F5-C969-A53A-00F1-0F7679D8CED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200" y="1712461"/>
            <a:ext cx="10515600" cy="36000"/>
          </a:xfrm>
          <a:prstGeom prst="rect">
            <a:avLst/>
          </a:prstGeom>
          <a:solidFill>
            <a:srgbClr val="FCDD00"/>
          </a:solidFill>
          <a:ln>
            <a:solidFill>
              <a:srgbClr val="FFDB15"/>
            </a:solidFill>
          </a:ln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3C974AB4-4A6B-B9C0-73D8-2603C1899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6785"/>
            <a:ext cx="10515600" cy="93392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/>
              <a:t>Write here the title of this slide</a:t>
            </a:r>
            <a:endParaRPr lang="en-CY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262134F-B976-D17D-1584-30E1865C08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713" y="2147582"/>
            <a:ext cx="5145087" cy="4029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980926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12" Type="http://schemas.openxmlformats.org/officeDocument/2006/relationships/image" Target="../media/image9.sv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1.sv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9.sv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9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EF3DFD31-71F7-6B11-281F-94742B553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BCE24AAC-6ABF-C390-7942-D25CEEF251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288210" y="-1619698"/>
            <a:ext cx="7020035" cy="65173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04097C8-9F98-5860-555C-DA7F9BC2251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03870" y="473494"/>
            <a:ext cx="3298701" cy="586435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5EE10184-F308-7E98-F445-FC6457FD09C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63651" y="-1015183"/>
            <a:ext cx="3825448" cy="444418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22F5B35-18F2-8EAD-D2CC-10BCF28F67C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33265" y="5619212"/>
            <a:ext cx="3151431" cy="5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9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0C6B768-FFF2-6AA4-D314-98B0FC3F768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BA6997C-7858-E70A-4977-A81A3212DD0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35692" y="6536521"/>
            <a:ext cx="4821774" cy="13954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4AF6141-A1B9-86A8-E987-09CAA84FE3B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7800" y="6313413"/>
            <a:ext cx="1831636" cy="32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4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0" r:id="rId2"/>
    <p:sldLayoutId id="2147483667" r:id="rId3"/>
    <p:sldLayoutId id="2147483668" r:id="rId4"/>
    <p:sldLayoutId id="214748366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5430BBB8-1E34-5DA1-A04A-70A87BBB9C4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29812" y="6543567"/>
            <a:ext cx="4821774" cy="13954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3EEF013-9D87-04BD-9623-DDD8453E3F0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7800" y="6313413"/>
            <a:ext cx="1831636" cy="32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8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239E620-0A46-3F1B-8C1C-12D1312354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75C2FC2-0C70-2A11-5AE0-2DC300633C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35692" y="6536521"/>
            <a:ext cx="4821774" cy="139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D04EE4-AE09-C2C5-E2B3-82792445A8A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22663" y="261589"/>
            <a:ext cx="3332612" cy="5924643"/>
          </a:xfrm>
          <a:prstGeom prst="rect">
            <a:avLst/>
          </a:prstGeom>
        </p:spPr>
      </p:pic>
      <p:sp>
        <p:nvSpPr>
          <p:cNvPr id="6" name="Thank you.">
            <a:extLst>
              <a:ext uri="{FF2B5EF4-FFF2-40B4-BE49-F238E27FC236}">
                <a16:creationId xmlns:a16="http://schemas.microsoft.com/office/drawing/2014/main" id="{700778CE-0FB5-AF51-F977-DFE2873A652F}"/>
              </a:ext>
            </a:extLst>
          </p:cNvPr>
          <p:cNvSpPr txBox="1"/>
          <p:nvPr userDrawn="1"/>
        </p:nvSpPr>
        <p:spPr>
          <a:xfrm>
            <a:off x="5133920" y="2999138"/>
            <a:ext cx="3803543" cy="859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5000" b="1" spc="-34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algn="l"/>
            <a:r>
              <a:rPr sz="60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Thank you</a:t>
            </a:r>
            <a:r>
              <a:rPr lang="en-GB" sz="60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!</a:t>
            </a:r>
            <a:endParaRPr sz="6000" b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914F66-2344-6638-6233-8CF5C51428E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10549" y="5619212"/>
            <a:ext cx="3151431" cy="5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7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95753D-8190-34B5-2AEC-BA83EE5FC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62099C-E025-4DE7-C906-009510AB2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B80BC-A389-402E-7411-47CD076A8C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05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81CBFF-C0F9-2B17-25DC-3979C19E5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096F95-1552-A592-672A-43ABFC316D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4CF3C3-8627-AFDC-A883-F904DEFD587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FBFA3A-5398-BA6D-4FE3-28560D9A8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98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A180C-AA5B-A4A1-D2AC-3300CB82C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10D09-7C11-D9A3-D732-F5C394DDF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ED2E5F6-A68C-F55A-99D4-FC6981F2EC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775FD6-E331-80DE-6062-DFC4B0950D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AA4F5-8170-32AF-108F-678D54842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21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200FA1-125F-E9F6-6464-1F74D3BDC1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7A0D13-AAB1-0110-E3C6-D79FAB025D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9D8A778-8003-6FC0-7B82-24D442F57F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591E7AF-3627-BD12-D920-D327D35C9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2586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Ope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 Content Templa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esentation Content Templa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esentation Clos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Presentation Opening</vt:lpstr>
      <vt:lpstr>Presentation Content Templates</vt:lpstr>
      <vt:lpstr>1_Presentation Content Templates</vt:lpstr>
      <vt:lpstr>Presentation Closing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Loizou</dc:creator>
  <cp:lastModifiedBy>Yanjiang He</cp:lastModifiedBy>
  <cp:revision>99</cp:revision>
  <dcterms:created xsi:type="dcterms:W3CDTF">2023-11-13T10:22:45Z</dcterms:created>
  <dcterms:modified xsi:type="dcterms:W3CDTF">2026-01-12T16:02:08Z</dcterms:modified>
</cp:coreProperties>
</file>